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DDD09-D0D2-4209-85EC-C0687266B6A9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D1A14-43E1-422F-884D-B2CC5916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08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D1A14-43E1-422F-884D-B2CC591697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D78E-1BC3-E97F-C998-91D0207B5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3361E-3B29-5D23-A063-AEA310E34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69435-EE83-AF95-5B9B-0819F3F5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706AE-3366-D24C-B9CA-81A9B266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CF104-0B98-E0F8-A22F-1D996957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0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1D7C-9379-D0D6-DEA3-615D0C2C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06A72-156C-19F5-873E-156FFC0C5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5DBB7-D012-355E-8F73-6617BC46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C54F5-BA0F-E662-8DAF-0DC77478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E112-CC0F-C703-C89E-8F330445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5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ACCC7-D6F8-F14E-F945-DBA4DB433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16B5A-337E-0FA8-C23E-D2703E417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BE79C-344C-1DBD-F8D2-7986FF8B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AEB56-79AD-747F-814C-36088B174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683D4-1E7A-CCFF-861C-92538F26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8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DD9E-42A2-7B64-37A9-2FF55E06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970B-CA0F-07EB-5714-7A9302A3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3F29C-3A6D-C686-673C-4A089D4A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EBD77-91A0-BCFA-7B3E-2D88D28B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9236B-DD7B-6D7D-DD5A-CCB8D93D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6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80982-CC7D-A669-2A73-EA4770823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C697-D4CE-E888-0CFD-8DFF5BCE0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12D04-B64D-4670-92AD-4DC2FB10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29574-1AB8-A9D8-947D-0EE69ACE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20ECA-3997-6A86-99A9-9D0A5F38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4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7B36A-AA81-CCBC-1D68-ECD83701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45088-2A7B-1B5C-2CAC-C0E09BE86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1EEBD-2144-B5AF-E55C-52BE76B38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3E5B1-9978-42E8-CF86-FDA783AF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D3926-9BC3-4E69-7440-EBB5449E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28DA2-BD58-C8E7-9DBF-F2C65B83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7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4F20-3E9C-7998-485D-6BED35D6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32277-8F7D-FC93-77E1-34D3F798F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DF3F7-AB81-4EE6-6CB8-C787DAF59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750149-3B55-50EB-B3F0-A6DCAC802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4B91C-341D-29F1-5734-AF9EFA876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1B2BCD-E5E8-3BCF-EE7D-486A8987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BE6495-3AB0-188A-6897-AA0698F4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92FB5-4F65-DDF2-6BFB-A38430DD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4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7843-980F-AF78-4BB7-C60A8DEA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1A7499-6D74-B326-58B4-2F6BECEE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BCE3D7-BB12-775F-8B92-93046A38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7BE33-7619-2E14-E4AE-0B8B1B6F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7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60543-C4EA-3C95-9F38-EE36A3D1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B226E-BF0A-ECBE-7B8A-5E3250C1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74B69-1AA0-305F-27B0-46D0D4AE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4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2380-DCC2-F4DD-720E-BE57305A5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AF2F-B69F-8BBC-6F3B-195E52385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61CF6-182F-04F0-CBCA-396B8F7AA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2EFA5-4AB1-F09C-7255-E6AE4B72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22CAF-59CA-71F7-1468-27D5BE42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A2159-2100-32AA-7479-C3C45AE1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3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6FB5-C022-6737-AFDC-3782B504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78396-DF86-C011-CEE6-C13BB96B0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2D60E-E072-19D0-435C-C7C86DAA2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CFF33-D8D2-775B-E6F9-844E4C00B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74DF7-4806-17C4-AC4E-FA243D40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F7F9-3EB1-CF84-BB1C-7DE1F3A7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F6FB2-4C52-31F3-1E96-220DD130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0B73F-35EA-0E68-70EC-C29A5FC00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E9DFF-D0EA-AC84-011E-36EB9BA86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6942CD-1DFE-40F6-A505-CD45E015A46E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717EE-C77E-ED4C-F73B-C8E3B7876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34361-B32C-79E2-4A65-7F7CF0ECC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9F44CF-56B8-4EF6-9320-392260BE1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cipe Manager">
            <a:extLst>
              <a:ext uri="{FF2B5EF4-FFF2-40B4-BE49-F238E27FC236}">
                <a16:creationId xmlns:a16="http://schemas.microsoft.com/office/drawing/2014/main" id="{3AEE14EF-6C5F-B17F-A681-6813A6F74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FF1CE-7119-23D7-9B40-16CA4DDA4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en-US" sz="4800" b="1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Bon Appétit</a:t>
            </a:r>
            <a:endParaRPr lang="en-US" sz="48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973201-A5CC-B9EE-74D4-EF69DECAC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Bringing Flavors to Life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	             by Zahra and Saleha</a:t>
            </a: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203B-A554-7653-A581-89C0A5BE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Responsive Layout: Laptop/Desktop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AE15F9-A476-F1DF-A3E5-206FF8010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10904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06901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A8462-E78B-DD70-3AAA-2A8358E6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35" y="1383284"/>
            <a:ext cx="4505552" cy="40914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Tablet 	</a:t>
            </a:r>
            <a:br>
              <a:rPr lang="en-US" sz="5000" dirty="0">
                <a:solidFill>
                  <a:schemeClr val="bg1"/>
                </a:solidFill>
              </a:rPr>
            </a:br>
            <a:br>
              <a:rPr lang="en-US" sz="5000" dirty="0">
                <a:solidFill>
                  <a:schemeClr val="bg1"/>
                </a:solidFill>
              </a:rPr>
            </a:br>
            <a:br>
              <a:rPr lang="en-US" sz="5000" dirty="0">
                <a:solidFill>
                  <a:schemeClr val="bg1"/>
                </a:solidFill>
              </a:rPr>
            </a:b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						        Mobile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17469-C7FC-0562-45BA-AD724176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878" y="2475439"/>
            <a:ext cx="1704722" cy="376734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3FEC32-CE66-33AB-71E9-591B73D41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35063" y="345188"/>
            <a:ext cx="2233073" cy="328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E6A45D-AF25-5FAA-26D2-FD140B41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1554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C316D-52FA-7C76-A0C2-592DCAFF2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46" y="1397671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Sign-Up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3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82C51-6BC5-BEB7-9E64-468E58A2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F3066-DE75-65FC-37AC-08FABAB2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63" t="9091" r="3295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BBEB4-40ED-7058-DEE6-71DB7573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46" y="182693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675F20-2611-FF93-16D9-040F1843C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BD01F-7F58-A8D3-2C05-60217CEEC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275" y="2237634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Home</a:t>
            </a:r>
            <a:br>
              <a:rPr lang="en-US" sz="5000" dirty="0">
                <a:solidFill>
                  <a:schemeClr val="bg1"/>
                </a:solidFill>
              </a:rPr>
            </a:b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CFBC6-1CD3-AA70-8221-1DFFABD5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9" y="1515372"/>
            <a:ext cx="7707217" cy="382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5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62EAB7-C2F6-9622-7F49-4BC4DCCA2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CC9D-5537-5171-70B4-6CE4D79B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174551"/>
            <a:ext cx="10911840" cy="12049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Search &amp; Filter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Search provides a dynamic search across all recipes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Filters: Time, Vegetarian or Non-Vegetarian</a:t>
            </a:r>
            <a:br>
              <a:rPr lang="en-US" sz="800" dirty="0"/>
            </a:br>
            <a:endParaRPr lang="en-US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AC8CE4-5231-350C-3AAD-88F450C5D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161"/>
            <a:ext cx="12192000" cy="47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1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96248-2217-F6CA-BEF9-81C725EA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F588C-7759-B4AD-430A-88BAD78EF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3" y="2235200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Create New Recipe</a:t>
            </a:r>
            <a:br>
              <a:rPr lang="en-US" sz="5000" dirty="0">
                <a:solidFill>
                  <a:schemeClr val="bg1"/>
                </a:solidFill>
              </a:rPr>
            </a:b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0DEA1-BC33-D855-C996-B6FD7FC1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208" y="1238964"/>
            <a:ext cx="4283190" cy="43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04AFA3-81B1-97E7-0A1E-0E461777C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70113-5B1C-96CD-C257-F389A23B5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130" y="2235199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View Recipe</a:t>
            </a:r>
            <a:b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04B890-4D33-974F-35DF-B923766A22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5599" y="1197768"/>
            <a:ext cx="4520491" cy="446246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23B5C-BD56-6D21-E606-4EF0AA9D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A38B0-6524-867D-199A-10CA1BC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471" y="2235199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Edit Recipe</a:t>
            </a:r>
            <a:br>
              <a:rPr lang="en-US" sz="5000" dirty="0">
                <a:solidFill>
                  <a:schemeClr val="bg1"/>
                </a:solidFill>
              </a:rPr>
            </a:b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819761-78C9-BA7D-2B01-7F52CE7F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208" y="1228588"/>
            <a:ext cx="4313321" cy="440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6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C35397-50BE-F615-DA87-1034FB03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791ED457-0342-A805-A423-02D89EF96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5FF65-099B-2E73-9B6C-2C4936D1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5200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Delete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 Recipe</a:t>
            </a:r>
            <a:br>
              <a:rPr lang="en-US" sz="5000" dirty="0">
                <a:solidFill>
                  <a:schemeClr val="bg1"/>
                </a:solidFill>
              </a:rPr>
            </a:b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E89D416-C29E-A50C-41D7-DF50790BF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0C0CC-E394-3EF6-DD10-89ED0FB50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314" y="1529047"/>
            <a:ext cx="7290232" cy="361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78</Words>
  <Application>Microsoft Office PowerPoint</Application>
  <PresentationFormat>Widescreen</PresentationFormat>
  <Paragraphs>13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Bon Appétit</vt:lpstr>
      <vt:lpstr>Sign-Up </vt:lpstr>
      <vt:lpstr> Login </vt:lpstr>
      <vt:lpstr>Home </vt:lpstr>
      <vt:lpstr>Search &amp; Filter Search provides a dynamic search across all recipes Filters: Time, Vegetarian or Non-Vegetarian </vt:lpstr>
      <vt:lpstr>Create New Recipe </vt:lpstr>
      <vt:lpstr>View Recipe </vt:lpstr>
      <vt:lpstr>Edit Recipe </vt:lpstr>
      <vt:lpstr>Delete  Recipe </vt:lpstr>
      <vt:lpstr>Responsive Layout: Laptop/Desktop </vt:lpstr>
      <vt:lpstr>Tablet                    Mobile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Saleha Qareen</dc:creator>
  <cp:lastModifiedBy>Saleha Qareen</cp:lastModifiedBy>
  <cp:revision>1</cp:revision>
  <dcterms:created xsi:type="dcterms:W3CDTF">2024-11-24T21:18:46Z</dcterms:created>
  <dcterms:modified xsi:type="dcterms:W3CDTF">2024-11-25T01:34:15Z</dcterms:modified>
</cp:coreProperties>
</file>